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2" r:id="rId4"/>
    <p:sldId id="263" r:id="rId5"/>
    <p:sldId id="257" r:id="rId6"/>
    <p:sldId id="258" r:id="rId7"/>
    <p:sldId id="265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48B7A-DA20-4EBD-ADBB-3411A447986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26F290-A24D-4C90-8E14-60E51428AF39}">
      <dgm:prSet phldrT="[Текст]"/>
      <dgm:spPr/>
      <dgm:t>
        <a:bodyPr/>
        <a:lstStyle/>
        <a:p>
          <a:r>
            <a:rPr lang="ru-RU" b="1" dirty="0"/>
            <a:t>Разгром империи </a:t>
          </a:r>
          <a:r>
            <a:rPr lang="ru-RU" b="1" dirty="0" err="1"/>
            <a:t>Хунну</a:t>
          </a:r>
          <a:r>
            <a:rPr lang="ru-RU" b="1" dirty="0"/>
            <a:t> на границе с Китаем – это основная причина</a:t>
          </a:r>
        </a:p>
      </dgm:t>
    </dgm:pt>
    <dgm:pt modelId="{E773996F-4EC3-4681-8FF2-A1225DC0CDAA}" type="parTrans" cxnId="{0EF88FFE-F9BB-4D16-8BA5-499A9486F36F}">
      <dgm:prSet/>
      <dgm:spPr/>
      <dgm:t>
        <a:bodyPr/>
        <a:lstStyle/>
        <a:p>
          <a:endParaRPr lang="ru-RU"/>
        </a:p>
      </dgm:t>
    </dgm:pt>
    <dgm:pt modelId="{320AE507-D830-45D5-89AF-FB38B4CE6A01}" type="sibTrans" cxnId="{0EF88FFE-F9BB-4D16-8BA5-499A9486F36F}">
      <dgm:prSet/>
      <dgm:spPr/>
      <dgm:t>
        <a:bodyPr/>
        <a:lstStyle/>
        <a:p>
          <a:endParaRPr lang="ru-RU"/>
        </a:p>
      </dgm:t>
    </dgm:pt>
    <dgm:pt modelId="{4C7AF4A3-0507-4DD6-9B82-03B34EAC94D0}">
      <dgm:prSet phldrT="[Текст]"/>
      <dgm:spPr/>
      <dgm:t>
        <a:bodyPr/>
        <a:lstStyle/>
        <a:p>
          <a:r>
            <a:rPr lang="ru-RU" dirty="0"/>
            <a:t>Образование множества кочевых государств</a:t>
          </a:r>
        </a:p>
      </dgm:t>
    </dgm:pt>
    <dgm:pt modelId="{BF75B77C-D157-4CB3-84E9-4544AFC335A7}" type="parTrans" cxnId="{376E2EEC-AB8D-46E3-B5BC-5858A5113E5D}">
      <dgm:prSet/>
      <dgm:spPr/>
      <dgm:t>
        <a:bodyPr/>
        <a:lstStyle/>
        <a:p>
          <a:endParaRPr lang="ru-RU"/>
        </a:p>
      </dgm:t>
    </dgm:pt>
    <dgm:pt modelId="{BAFA1FC9-9E72-40DE-B0DD-56ADC30E4F32}" type="sibTrans" cxnId="{376E2EEC-AB8D-46E3-B5BC-5858A5113E5D}">
      <dgm:prSet/>
      <dgm:spPr/>
      <dgm:t>
        <a:bodyPr/>
        <a:lstStyle/>
        <a:p>
          <a:endParaRPr lang="ru-RU"/>
        </a:p>
      </dgm:t>
    </dgm:pt>
    <dgm:pt modelId="{815B2938-FB95-4912-A77A-60B0498E412C}">
      <dgm:prSet phldrT="[Текст]"/>
      <dgm:spPr/>
      <dgm:t>
        <a:bodyPr/>
        <a:lstStyle/>
        <a:p>
          <a:r>
            <a:rPr lang="ru-RU" dirty="0"/>
            <a:t>Изменение климатических условий</a:t>
          </a:r>
        </a:p>
      </dgm:t>
    </dgm:pt>
    <dgm:pt modelId="{EBF390E8-37DD-4D38-89A1-FBCA855B05BC}" type="parTrans" cxnId="{E09F1C55-9C05-4E63-BCE3-4C023B1DC081}">
      <dgm:prSet/>
      <dgm:spPr/>
      <dgm:t>
        <a:bodyPr/>
        <a:lstStyle/>
        <a:p>
          <a:endParaRPr lang="ru-RU"/>
        </a:p>
      </dgm:t>
    </dgm:pt>
    <dgm:pt modelId="{2C2A5FFA-7C7D-448F-B8BC-A13B5CFB451A}" type="sibTrans" cxnId="{E09F1C55-9C05-4E63-BCE3-4C023B1DC081}">
      <dgm:prSet/>
      <dgm:spPr/>
      <dgm:t>
        <a:bodyPr/>
        <a:lstStyle/>
        <a:p>
          <a:endParaRPr lang="ru-RU"/>
        </a:p>
      </dgm:t>
    </dgm:pt>
    <dgm:pt modelId="{B508073D-2331-4705-B2D0-451412F95FB9}">
      <dgm:prSet phldrT="[Текст]"/>
      <dgm:spPr/>
      <dgm:t>
        <a:bodyPr/>
        <a:lstStyle/>
        <a:p>
          <a:r>
            <a:rPr lang="ru-RU" dirty="0"/>
            <a:t>Упадок Западной Римской империи и борьба за власть на её территории</a:t>
          </a:r>
        </a:p>
      </dgm:t>
    </dgm:pt>
    <dgm:pt modelId="{8D1F5813-2047-4CFD-9A8C-80A1AEE9C48D}" type="parTrans" cxnId="{FCAD1F62-0AA1-48C0-AD14-F8AE2EF89BD3}">
      <dgm:prSet/>
      <dgm:spPr/>
      <dgm:t>
        <a:bodyPr/>
        <a:lstStyle/>
        <a:p>
          <a:endParaRPr lang="ru-RU"/>
        </a:p>
      </dgm:t>
    </dgm:pt>
    <dgm:pt modelId="{AB68CA55-6AD2-4A41-9DA4-C5E9DEDC81B5}" type="sibTrans" cxnId="{FCAD1F62-0AA1-48C0-AD14-F8AE2EF89BD3}">
      <dgm:prSet/>
      <dgm:spPr/>
      <dgm:t>
        <a:bodyPr/>
        <a:lstStyle/>
        <a:p>
          <a:endParaRPr lang="ru-RU"/>
        </a:p>
      </dgm:t>
    </dgm:pt>
    <dgm:pt modelId="{DE92EDF8-62CA-43E2-AFD5-F6DA2FAEA462}" type="pres">
      <dgm:prSet presAssocID="{A7E48B7A-DA20-4EBD-ADBB-3411A4479860}" presName="diagram" presStyleCnt="0">
        <dgm:presLayoutVars>
          <dgm:dir/>
          <dgm:resizeHandles val="exact"/>
        </dgm:presLayoutVars>
      </dgm:prSet>
      <dgm:spPr/>
    </dgm:pt>
    <dgm:pt modelId="{7F970CD5-E306-4AED-8DA0-7EA387550287}" type="pres">
      <dgm:prSet presAssocID="{A426F290-A24D-4C90-8E14-60E51428AF39}" presName="node" presStyleLbl="node1" presStyleIdx="0" presStyleCnt="4">
        <dgm:presLayoutVars>
          <dgm:bulletEnabled val="1"/>
        </dgm:presLayoutVars>
      </dgm:prSet>
      <dgm:spPr/>
    </dgm:pt>
    <dgm:pt modelId="{CFD082CD-7EBB-4910-B2DC-757CC4E31753}" type="pres">
      <dgm:prSet presAssocID="{320AE507-D830-45D5-89AF-FB38B4CE6A01}" presName="sibTrans" presStyleCnt="0"/>
      <dgm:spPr/>
    </dgm:pt>
    <dgm:pt modelId="{120D9F2D-7BB9-45F1-AE52-069C135EDF75}" type="pres">
      <dgm:prSet presAssocID="{4C7AF4A3-0507-4DD6-9B82-03B34EAC94D0}" presName="node" presStyleLbl="node1" presStyleIdx="1" presStyleCnt="4">
        <dgm:presLayoutVars>
          <dgm:bulletEnabled val="1"/>
        </dgm:presLayoutVars>
      </dgm:prSet>
      <dgm:spPr/>
    </dgm:pt>
    <dgm:pt modelId="{216CD351-E5E8-421E-80B5-223028C877AA}" type="pres">
      <dgm:prSet presAssocID="{BAFA1FC9-9E72-40DE-B0DD-56ADC30E4F32}" presName="sibTrans" presStyleCnt="0"/>
      <dgm:spPr/>
    </dgm:pt>
    <dgm:pt modelId="{A49B2B5E-9F8F-420A-BB4E-84225A68CFBA}" type="pres">
      <dgm:prSet presAssocID="{815B2938-FB95-4912-A77A-60B0498E412C}" presName="node" presStyleLbl="node1" presStyleIdx="2" presStyleCnt="4">
        <dgm:presLayoutVars>
          <dgm:bulletEnabled val="1"/>
        </dgm:presLayoutVars>
      </dgm:prSet>
      <dgm:spPr/>
    </dgm:pt>
    <dgm:pt modelId="{A5CF015E-B825-4F06-9E6F-88EEC2113A9F}" type="pres">
      <dgm:prSet presAssocID="{2C2A5FFA-7C7D-448F-B8BC-A13B5CFB451A}" presName="sibTrans" presStyleCnt="0"/>
      <dgm:spPr/>
    </dgm:pt>
    <dgm:pt modelId="{94BEE8F0-092E-45DB-94E0-A6C63841996A}" type="pres">
      <dgm:prSet presAssocID="{B508073D-2331-4705-B2D0-451412F95FB9}" presName="node" presStyleLbl="node1" presStyleIdx="3" presStyleCnt="4">
        <dgm:presLayoutVars>
          <dgm:bulletEnabled val="1"/>
        </dgm:presLayoutVars>
      </dgm:prSet>
      <dgm:spPr/>
    </dgm:pt>
  </dgm:ptLst>
  <dgm:cxnLst>
    <dgm:cxn modelId="{E625B32F-61BF-4602-A4D2-53949B24EA1A}" type="presOf" srcId="{B508073D-2331-4705-B2D0-451412F95FB9}" destId="{94BEE8F0-092E-45DB-94E0-A6C63841996A}" srcOrd="0" destOrd="0" presId="urn:microsoft.com/office/officeart/2005/8/layout/default"/>
    <dgm:cxn modelId="{FCAD1F62-0AA1-48C0-AD14-F8AE2EF89BD3}" srcId="{A7E48B7A-DA20-4EBD-ADBB-3411A4479860}" destId="{B508073D-2331-4705-B2D0-451412F95FB9}" srcOrd="3" destOrd="0" parTransId="{8D1F5813-2047-4CFD-9A8C-80A1AEE9C48D}" sibTransId="{AB68CA55-6AD2-4A41-9DA4-C5E9DEDC81B5}"/>
    <dgm:cxn modelId="{E09F1C55-9C05-4E63-BCE3-4C023B1DC081}" srcId="{A7E48B7A-DA20-4EBD-ADBB-3411A4479860}" destId="{815B2938-FB95-4912-A77A-60B0498E412C}" srcOrd="2" destOrd="0" parTransId="{EBF390E8-37DD-4D38-89A1-FBCA855B05BC}" sibTransId="{2C2A5FFA-7C7D-448F-B8BC-A13B5CFB451A}"/>
    <dgm:cxn modelId="{B9EC17C2-6989-4CC3-A8D7-127DA19C720A}" type="presOf" srcId="{A7E48B7A-DA20-4EBD-ADBB-3411A4479860}" destId="{DE92EDF8-62CA-43E2-AFD5-F6DA2FAEA462}" srcOrd="0" destOrd="0" presId="urn:microsoft.com/office/officeart/2005/8/layout/default"/>
    <dgm:cxn modelId="{8DA731E4-A59E-449A-A1CC-2C4FF45E934D}" type="presOf" srcId="{A426F290-A24D-4C90-8E14-60E51428AF39}" destId="{7F970CD5-E306-4AED-8DA0-7EA387550287}" srcOrd="0" destOrd="0" presId="urn:microsoft.com/office/officeart/2005/8/layout/default"/>
    <dgm:cxn modelId="{943576EA-0754-4EDE-8766-1E3D8BAABF95}" type="presOf" srcId="{815B2938-FB95-4912-A77A-60B0498E412C}" destId="{A49B2B5E-9F8F-420A-BB4E-84225A68CFBA}" srcOrd="0" destOrd="0" presId="urn:microsoft.com/office/officeart/2005/8/layout/default"/>
    <dgm:cxn modelId="{376E2EEC-AB8D-46E3-B5BC-5858A5113E5D}" srcId="{A7E48B7A-DA20-4EBD-ADBB-3411A4479860}" destId="{4C7AF4A3-0507-4DD6-9B82-03B34EAC94D0}" srcOrd="1" destOrd="0" parTransId="{BF75B77C-D157-4CB3-84E9-4544AFC335A7}" sibTransId="{BAFA1FC9-9E72-40DE-B0DD-56ADC30E4F32}"/>
    <dgm:cxn modelId="{69D319ED-73D3-49D0-B1E4-EC5740B2B73C}" type="presOf" srcId="{4C7AF4A3-0507-4DD6-9B82-03B34EAC94D0}" destId="{120D9F2D-7BB9-45F1-AE52-069C135EDF75}" srcOrd="0" destOrd="0" presId="urn:microsoft.com/office/officeart/2005/8/layout/default"/>
    <dgm:cxn modelId="{0EF88FFE-F9BB-4D16-8BA5-499A9486F36F}" srcId="{A7E48B7A-DA20-4EBD-ADBB-3411A4479860}" destId="{A426F290-A24D-4C90-8E14-60E51428AF39}" srcOrd="0" destOrd="0" parTransId="{E773996F-4EC3-4681-8FF2-A1225DC0CDAA}" sibTransId="{320AE507-D830-45D5-89AF-FB38B4CE6A01}"/>
    <dgm:cxn modelId="{7A6FC42E-5328-4EC5-8237-E2DD28897B3D}" type="presParOf" srcId="{DE92EDF8-62CA-43E2-AFD5-F6DA2FAEA462}" destId="{7F970CD5-E306-4AED-8DA0-7EA387550287}" srcOrd="0" destOrd="0" presId="urn:microsoft.com/office/officeart/2005/8/layout/default"/>
    <dgm:cxn modelId="{F5F8CF2B-01E2-4AF1-A2D6-6C9B88C87936}" type="presParOf" srcId="{DE92EDF8-62CA-43E2-AFD5-F6DA2FAEA462}" destId="{CFD082CD-7EBB-4910-B2DC-757CC4E31753}" srcOrd="1" destOrd="0" presId="urn:microsoft.com/office/officeart/2005/8/layout/default"/>
    <dgm:cxn modelId="{749BCB9E-6C6A-473D-8AA0-A1BC61D12722}" type="presParOf" srcId="{DE92EDF8-62CA-43E2-AFD5-F6DA2FAEA462}" destId="{120D9F2D-7BB9-45F1-AE52-069C135EDF75}" srcOrd="2" destOrd="0" presId="urn:microsoft.com/office/officeart/2005/8/layout/default"/>
    <dgm:cxn modelId="{1B1C12EF-52AF-4A28-B15A-CF4448D3E0FA}" type="presParOf" srcId="{DE92EDF8-62CA-43E2-AFD5-F6DA2FAEA462}" destId="{216CD351-E5E8-421E-80B5-223028C877AA}" srcOrd="3" destOrd="0" presId="urn:microsoft.com/office/officeart/2005/8/layout/default"/>
    <dgm:cxn modelId="{A28811D1-C2FD-4269-BD19-3E784AC1DE7E}" type="presParOf" srcId="{DE92EDF8-62CA-43E2-AFD5-F6DA2FAEA462}" destId="{A49B2B5E-9F8F-420A-BB4E-84225A68CFBA}" srcOrd="4" destOrd="0" presId="urn:microsoft.com/office/officeart/2005/8/layout/default"/>
    <dgm:cxn modelId="{4A4EF105-BA42-4335-BBBB-F6D520E42C0D}" type="presParOf" srcId="{DE92EDF8-62CA-43E2-AFD5-F6DA2FAEA462}" destId="{A5CF015E-B825-4F06-9E6F-88EEC2113A9F}" srcOrd="5" destOrd="0" presId="urn:microsoft.com/office/officeart/2005/8/layout/default"/>
    <dgm:cxn modelId="{B77E4DE2-260E-41A8-9FC6-32A578D0BB5D}" type="presParOf" srcId="{DE92EDF8-62CA-43E2-AFD5-F6DA2FAEA462}" destId="{94BEE8F0-092E-45DB-94E0-A6C63841996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6DB214-923E-40D6-950D-AE97E51B5123}" type="doc">
      <dgm:prSet loTypeId="urn:microsoft.com/office/officeart/2005/8/layout/gear1" loCatId="relationship" qsTypeId="urn:microsoft.com/office/officeart/2005/8/quickstyle/3d3" qsCatId="3D" csTypeId="urn:microsoft.com/office/officeart/2005/8/colors/colorful2" csCatId="colorful" phldr="1"/>
      <dgm:spPr/>
    </dgm:pt>
    <dgm:pt modelId="{0A725ECC-DEEE-4AC0-8BBC-A4E0960C5F0B}">
      <dgm:prSet phldrT="[Текст]"/>
      <dgm:spPr/>
      <dgm:t>
        <a:bodyPr/>
        <a:lstStyle/>
        <a:p>
          <a:r>
            <a:rPr lang="ru-RU" dirty="0"/>
            <a:t>Им становится тесно, они движутся на Запад и доходят до Причерноморских степей, натыкаются на готов, готы движутся на Запад, натыкаются на славян, движутся на Запад., а там германцы</a:t>
          </a:r>
        </a:p>
      </dgm:t>
    </dgm:pt>
    <dgm:pt modelId="{BACFBEC4-9F98-41CD-9930-03EC18176688}" type="parTrans" cxnId="{4E2BD3CC-0636-4F62-A018-CD93C968FFF4}">
      <dgm:prSet/>
      <dgm:spPr/>
      <dgm:t>
        <a:bodyPr/>
        <a:lstStyle/>
        <a:p>
          <a:endParaRPr lang="ru-RU"/>
        </a:p>
      </dgm:t>
    </dgm:pt>
    <dgm:pt modelId="{51FE8CAC-F97C-4A22-9002-B6C2573A34DB}" type="sibTrans" cxnId="{4E2BD3CC-0636-4F62-A018-CD93C968FFF4}">
      <dgm:prSet/>
      <dgm:spPr/>
      <dgm:t>
        <a:bodyPr/>
        <a:lstStyle/>
        <a:p>
          <a:endParaRPr lang="ru-RU"/>
        </a:p>
      </dgm:t>
    </dgm:pt>
    <dgm:pt modelId="{95B632B9-6641-4AF2-B244-D3F868838535}">
      <dgm:prSet phldrT="[Текст]"/>
      <dgm:spPr/>
      <dgm:t>
        <a:bodyPr/>
        <a:lstStyle/>
        <a:p>
          <a:r>
            <a:rPr lang="ru-RU" dirty="0"/>
            <a:t>В Поволжье </a:t>
          </a:r>
          <a:r>
            <a:rPr lang="ru-RU" dirty="0" err="1"/>
            <a:t>Хунну</a:t>
          </a:r>
          <a:r>
            <a:rPr lang="ru-RU" dirty="0"/>
            <a:t> смешиваются с местными племенами и превращаются в гуннов</a:t>
          </a:r>
        </a:p>
      </dgm:t>
    </dgm:pt>
    <dgm:pt modelId="{BCA0C699-8E23-41D4-A733-53D7CA38DD67}" type="parTrans" cxnId="{854386DE-33A6-42CB-BB62-A94EAB1D7090}">
      <dgm:prSet/>
      <dgm:spPr/>
      <dgm:t>
        <a:bodyPr/>
        <a:lstStyle/>
        <a:p>
          <a:endParaRPr lang="ru-RU"/>
        </a:p>
      </dgm:t>
    </dgm:pt>
    <dgm:pt modelId="{C13B8F9A-E054-4FCA-8C4B-CB1411A4A002}" type="sibTrans" cxnId="{854386DE-33A6-42CB-BB62-A94EAB1D7090}">
      <dgm:prSet/>
      <dgm:spPr/>
      <dgm:t>
        <a:bodyPr/>
        <a:lstStyle/>
        <a:p>
          <a:endParaRPr lang="ru-RU"/>
        </a:p>
      </dgm:t>
    </dgm:pt>
    <dgm:pt modelId="{4FF174E9-88FF-46A9-91D3-46763B9DC6AF}">
      <dgm:prSet phldrT="[Текст]"/>
      <dgm:spPr/>
      <dgm:t>
        <a:bodyPr/>
        <a:lstStyle/>
        <a:p>
          <a:r>
            <a:rPr lang="ru-RU" dirty="0"/>
            <a:t>Разгром китайцами </a:t>
          </a:r>
          <a:r>
            <a:rPr lang="ru-RU" dirty="0" err="1"/>
            <a:t>хунну</a:t>
          </a:r>
          <a:endParaRPr lang="ru-RU" dirty="0"/>
        </a:p>
      </dgm:t>
    </dgm:pt>
    <dgm:pt modelId="{467B179F-57AE-48CE-8116-1EE7BABFA6B3}" type="parTrans" cxnId="{FF215E36-44A5-4FA2-B7FD-E9FEEDE47069}">
      <dgm:prSet/>
      <dgm:spPr/>
      <dgm:t>
        <a:bodyPr/>
        <a:lstStyle/>
        <a:p>
          <a:endParaRPr lang="ru-RU"/>
        </a:p>
      </dgm:t>
    </dgm:pt>
    <dgm:pt modelId="{388C3C96-A2B3-4370-B283-558DAB50404E}" type="sibTrans" cxnId="{FF215E36-44A5-4FA2-B7FD-E9FEEDE47069}">
      <dgm:prSet/>
      <dgm:spPr/>
      <dgm:t>
        <a:bodyPr/>
        <a:lstStyle/>
        <a:p>
          <a:endParaRPr lang="ru-RU"/>
        </a:p>
      </dgm:t>
    </dgm:pt>
    <dgm:pt modelId="{1E96A98C-D969-4EBC-BE30-6A64644B83E6}" type="pres">
      <dgm:prSet presAssocID="{2B6DB214-923E-40D6-950D-AE97E51B512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9CC7ABF-6F51-4DC9-AD81-E3DBF8D3B3CF}" type="pres">
      <dgm:prSet presAssocID="{0A725ECC-DEEE-4AC0-8BBC-A4E0960C5F0B}" presName="gear1" presStyleLbl="node1" presStyleIdx="0" presStyleCnt="3">
        <dgm:presLayoutVars>
          <dgm:chMax val="1"/>
          <dgm:bulletEnabled val="1"/>
        </dgm:presLayoutVars>
      </dgm:prSet>
      <dgm:spPr/>
    </dgm:pt>
    <dgm:pt modelId="{EA27AF69-B609-4CBC-9F49-2FC1F379B774}" type="pres">
      <dgm:prSet presAssocID="{0A725ECC-DEEE-4AC0-8BBC-A4E0960C5F0B}" presName="gear1srcNode" presStyleLbl="node1" presStyleIdx="0" presStyleCnt="3"/>
      <dgm:spPr/>
    </dgm:pt>
    <dgm:pt modelId="{268636FB-2EB7-447C-A2AC-56D4D1ADF2AD}" type="pres">
      <dgm:prSet presAssocID="{0A725ECC-DEEE-4AC0-8BBC-A4E0960C5F0B}" presName="gear1dstNode" presStyleLbl="node1" presStyleIdx="0" presStyleCnt="3"/>
      <dgm:spPr/>
    </dgm:pt>
    <dgm:pt modelId="{CB0C8784-FE4D-4FF0-849E-45679B36034C}" type="pres">
      <dgm:prSet presAssocID="{95B632B9-6641-4AF2-B244-D3F868838535}" presName="gear2" presStyleLbl="node1" presStyleIdx="1" presStyleCnt="3" custScaleX="120892" custScaleY="117279">
        <dgm:presLayoutVars>
          <dgm:chMax val="1"/>
          <dgm:bulletEnabled val="1"/>
        </dgm:presLayoutVars>
      </dgm:prSet>
      <dgm:spPr/>
    </dgm:pt>
    <dgm:pt modelId="{9E89FC1C-04F6-4E32-A1E9-12114085FC37}" type="pres">
      <dgm:prSet presAssocID="{95B632B9-6641-4AF2-B244-D3F868838535}" presName="gear2srcNode" presStyleLbl="node1" presStyleIdx="1" presStyleCnt="3"/>
      <dgm:spPr/>
    </dgm:pt>
    <dgm:pt modelId="{F41292CF-6BD5-4824-9377-A1244F78FBE1}" type="pres">
      <dgm:prSet presAssocID="{95B632B9-6641-4AF2-B244-D3F868838535}" presName="gear2dstNode" presStyleLbl="node1" presStyleIdx="1" presStyleCnt="3"/>
      <dgm:spPr/>
    </dgm:pt>
    <dgm:pt modelId="{88E43752-056A-4BB3-83BF-2950B7C45581}" type="pres">
      <dgm:prSet presAssocID="{4FF174E9-88FF-46A9-91D3-46763B9DC6AF}" presName="gear3" presStyleLbl="node1" presStyleIdx="2" presStyleCnt="3" custScaleX="99661" custScaleY="107230"/>
      <dgm:spPr/>
    </dgm:pt>
    <dgm:pt modelId="{D59D1BC7-6668-4807-A8A2-8A7826E544D5}" type="pres">
      <dgm:prSet presAssocID="{4FF174E9-88FF-46A9-91D3-46763B9DC6A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86A25A9-1A3E-4A24-955F-BA5AD951782C}" type="pres">
      <dgm:prSet presAssocID="{4FF174E9-88FF-46A9-91D3-46763B9DC6AF}" presName="gear3srcNode" presStyleLbl="node1" presStyleIdx="2" presStyleCnt="3"/>
      <dgm:spPr/>
    </dgm:pt>
    <dgm:pt modelId="{25BA2A80-7150-4142-8243-4C28F6A21A22}" type="pres">
      <dgm:prSet presAssocID="{4FF174E9-88FF-46A9-91D3-46763B9DC6AF}" presName="gear3dstNode" presStyleLbl="node1" presStyleIdx="2" presStyleCnt="3"/>
      <dgm:spPr/>
    </dgm:pt>
    <dgm:pt modelId="{F1DFB42D-4D6A-4520-877B-EF4BAF9DF018}" type="pres">
      <dgm:prSet presAssocID="{51FE8CAC-F97C-4A22-9002-B6C2573A34DB}" presName="connector1" presStyleLbl="sibTrans2D1" presStyleIdx="0" presStyleCnt="3"/>
      <dgm:spPr/>
    </dgm:pt>
    <dgm:pt modelId="{B459E0F8-6225-4C63-8CFA-54C62E768C9E}" type="pres">
      <dgm:prSet presAssocID="{C13B8F9A-E054-4FCA-8C4B-CB1411A4A002}" presName="connector2" presStyleLbl="sibTrans2D1" presStyleIdx="1" presStyleCnt="3"/>
      <dgm:spPr/>
    </dgm:pt>
    <dgm:pt modelId="{1E9F9948-6875-4D0F-AD12-2610461594A7}" type="pres">
      <dgm:prSet presAssocID="{388C3C96-A2B3-4370-B283-558DAB50404E}" presName="connector3" presStyleLbl="sibTrans2D1" presStyleIdx="2" presStyleCnt="3"/>
      <dgm:spPr/>
    </dgm:pt>
  </dgm:ptLst>
  <dgm:cxnLst>
    <dgm:cxn modelId="{9EF8F901-8DD0-4D61-BF19-7441DC6A9FE8}" type="presOf" srcId="{4FF174E9-88FF-46A9-91D3-46763B9DC6AF}" destId="{88E43752-056A-4BB3-83BF-2950B7C45581}" srcOrd="0" destOrd="0" presId="urn:microsoft.com/office/officeart/2005/8/layout/gear1"/>
    <dgm:cxn modelId="{C17A5918-390B-4AC8-B6A6-54F908AFD07B}" type="presOf" srcId="{C13B8F9A-E054-4FCA-8C4B-CB1411A4A002}" destId="{B459E0F8-6225-4C63-8CFA-54C62E768C9E}" srcOrd="0" destOrd="0" presId="urn:microsoft.com/office/officeart/2005/8/layout/gear1"/>
    <dgm:cxn modelId="{7A661B1B-ACFA-47D1-99BB-C54C30A0EFC1}" type="presOf" srcId="{0A725ECC-DEEE-4AC0-8BBC-A4E0960C5F0B}" destId="{09CC7ABF-6F51-4DC9-AD81-E3DBF8D3B3CF}" srcOrd="0" destOrd="0" presId="urn:microsoft.com/office/officeart/2005/8/layout/gear1"/>
    <dgm:cxn modelId="{71AF5833-EE52-4941-BFCF-CD3D49A9B010}" type="presOf" srcId="{95B632B9-6641-4AF2-B244-D3F868838535}" destId="{CB0C8784-FE4D-4FF0-849E-45679B36034C}" srcOrd="0" destOrd="0" presId="urn:microsoft.com/office/officeart/2005/8/layout/gear1"/>
    <dgm:cxn modelId="{FF215E36-44A5-4FA2-B7FD-E9FEEDE47069}" srcId="{2B6DB214-923E-40D6-950D-AE97E51B5123}" destId="{4FF174E9-88FF-46A9-91D3-46763B9DC6AF}" srcOrd="2" destOrd="0" parTransId="{467B179F-57AE-48CE-8116-1EE7BABFA6B3}" sibTransId="{388C3C96-A2B3-4370-B283-558DAB50404E}"/>
    <dgm:cxn modelId="{1040BB3C-7C9C-4B59-AA8C-A4F48C864F56}" type="presOf" srcId="{95B632B9-6641-4AF2-B244-D3F868838535}" destId="{F41292CF-6BD5-4824-9377-A1244F78FBE1}" srcOrd="2" destOrd="0" presId="urn:microsoft.com/office/officeart/2005/8/layout/gear1"/>
    <dgm:cxn modelId="{0908FB44-EE6B-4BCD-94C8-2E8F356D62F0}" type="presOf" srcId="{388C3C96-A2B3-4370-B283-558DAB50404E}" destId="{1E9F9948-6875-4D0F-AD12-2610461594A7}" srcOrd="0" destOrd="0" presId="urn:microsoft.com/office/officeart/2005/8/layout/gear1"/>
    <dgm:cxn modelId="{86A16645-1E68-4797-A21A-A0CDB02B4326}" type="presOf" srcId="{2B6DB214-923E-40D6-950D-AE97E51B5123}" destId="{1E96A98C-D969-4EBC-BE30-6A64644B83E6}" srcOrd="0" destOrd="0" presId="urn:microsoft.com/office/officeart/2005/8/layout/gear1"/>
    <dgm:cxn modelId="{0544CD6E-498F-4DDA-8256-63DDE5B88D7B}" type="presOf" srcId="{4FF174E9-88FF-46A9-91D3-46763B9DC6AF}" destId="{25BA2A80-7150-4142-8243-4C28F6A21A22}" srcOrd="3" destOrd="0" presId="urn:microsoft.com/office/officeart/2005/8/layout/gear1"/>
    <dgm:cxn modelId="{7CA88898-1AA5-48FE-BCEA-7C5119455F6E}" type="presOf" srcId="{95B632B9-6641-4AF2-B244-D3F868838535}" destId="{9E89FC1C-04F6-4E32-A1E9-12114085FC37}" srcOrd="1" destOrd="0" presId="urn:microsoft.com/office/officeart/2005/8/layout/gear1"/>
    <dgm:cxn modelId="{D87A159D-3058-4680-9346-00991CE7ABB6}" type="presOf" srcId="{4FF174E9-88FF-46A9-91D3-46763B9DC6AF}" destId="{C86A25A9-1A3E-4A24-955F-BA5AD951782C}" srcOrd="2" destOrd="0" presId="urn:microsoft.com/office/officeart/2005/8/layout/gear1"/>
    <dgm:cxn modelId="{B10210B9-AD88-4EF3-9F1D-98093E5289D5}" type="presOf" srcId="{0A725ECC-DEEE-4AC0-8BBC-A4E0960C5F0B}" destId="{EA27AF69-B609-4CBC-9F49-2FC1F379B774}" srcOrd="1" destOrd="0" presId="urn:microsoft.com/office/officeart/2005/8/layout/gear1"/>
    <dgm:cxn modelId="{4F2E19BB-D91F-4437-B195-37E76707127D}" type="presOf" srcId="{51FE8CAC-F97C-4A22-9002-B6C2573A34DB}" destId="{F1DFB42D-4D6A-4520-877B-EF4BAF9DF018}" srcOrd="0" destOrd="0" presId="urn:microsoft.com/office/officeart/2005/8/layout/gear1"/>
    <dgm:cxn modelId="{4E2BD3CC-0636-4F62-A018-CD93C968FFF4}" srcId="{2B6DB214-923E-40D6-950D-AE97E51B5123}" destId="{0A725ECC-DEEE-4AC0-8BBC-A4E0960C5F0B}" srcOrd="0" destOrd="0" parTransId="{BACFBEC4-9F98-41CD-9930-03EC18176688}" sibTransId="{51FE8CAC-F97C-4A22-9002-B6C2573A34DB}"/>
    <dgm:cxn modelId="{518942DB-9467-40D3-8014-2F0A46A629CD}" type="presOf" srcId="{0A725ECC-DEEE-4AC0-8BBC-A4E0960C5F0B}" destId="{268636FB-2EB7-447C-A2AC-56D4D1ADF2AD}" srcOrd="2" destOrd="0" presId="urn:microsoft.com/office/officeart/2005/8/layout/gear1"/>
    <dgm:cxn modelId="{854386DE-33A6-42CB-BB62-A94EAB1D7090}" srcId="{2B6DB214-923E-40D6-950D-AE97E51B5123}" destId="{95B632B9-6641-4AF2-B244-D3F868838535}" srcOrd="1" destOrd="0" parTransId="{BCA0C699-8E23-41D4-A733-53D7CA38DD67}" sibTransId="{C13B8F9A-E054-4FCA-8C4B-CB1411A4A002}"/>
    <dgm:cxn modelId="{41766BF4-39C6-440F-9CDF-B7D98E045944}" type="presOf" srcId="{4FF174E9-88FF-46A9-91D3-46763B9DC6AF}" destId="{D59D1BC7-6668-4807-A8A2-8A7826E544D5}" srcOrd="1" destOrd="0" presId="urn:microsoft.com/office/officeart/2005/8/layout/gear1"/>
    <dgm:cxn modelId="{5EABCE90-F775-4C55-8A0D-DA618FC14821}" type="presParOf" srcId="{1E96A98C-D969-4EBC-BE30-6A64644B83E6}" destId="{09CC7ABF-6F51-4DC9-AD81-E3DBF8D3B3CF}" srcOrd="0" destOrd="0" presId="urn:microsoft.com/office/officeart/2005/8/layout/gear1"/>
    <dgm:cxn modelId="{5F5060A6-564B-4E1F-AC86-159E564B6518}" type="presParOf" srcId="{1E96A98C-D969-4EBC-BE30-6A64644B83E6}" destId="{EA27AF69-B609-4CBC-9F49-2FC1F379B774}" srcOrd="1" destOrd="0" presId="urn:microsoft.com/office/officeart/2005/8/layout/gear1"/>
    <dgm:cxn modelId="{5BC2CC5E-B5F8-4811-8296-3EDC8CF46D52}" type="presParOf" srcId="{1E96A98C-D969-4EBC-BE30-6A64644B83E6}" destId="{268636FB-2EB7-447C-A2AC-56D4D1ADF2AD}" srcOrd="2" destOrd="0" presId="urn:microsoft.com/office/officeart/2005/8/layout/gear1"/>
    <dgm:cxn modelId="{893E88D6-CD76-4CE6-B9B0-3CB3E5EB7BA9}" type="presParOf" srcId="{1E96A98C-D969-4EBC-BE30-6A64644B83E6}" destId="{CB0C8784-FE4D-4FF0-849E-45679B36034C}" srcOrd="3" destOrd="0" presId="urn:microsoft.com/office/officeart/2005/8/layout/gear1"/>
    <dgm:cxn modelId="{528AE748-020D-4030-98DA-06FFA0E99FBB}" type="presParOf" srcId="{1E96A98C-D969-4EBC-BE30-6A64644B83E6}" destId="{9E89FC1C-04F6-4E32-A1E9-12114085FC37}" srcOrd="4" destOrd="0" presId="urn:microsoft.com/office/officeart/2005/8/layout/gear1"/>
    <dgm:cxn modelId="{F2725409-64DE-4BB4-911D-D369E88E9130}" type="presParOf" srcId="{1E96A98C-D969-4EBC-BE30-6A64644B83E6}" destId="{F41292CF-6BD5-4824-9377-A1244F78FBE1}" srcOrd="5" destOrd="0" presId="urn:microsoft.com/office/officeart/2005/8/layout/gear1"/>
    <dgm:cxn modelId="{6D83EB8E-B4B3-46DF-BA64-20B22D6DE86B}" type="presParOf" srcId="{1E96A98C-D969-4EBC-BE30-6A64644B83E6}" destId="{88E43752-056A-4BB3-83BF-2950B7C45581}" srcOrd="6" destOrd="0" presId="urn:microsoft.com/office/officeart/2005/8/layout/gear1"/>
    <dgm:cxn modelId="{BDC9ED79-8D41-4002-9348-244D86ADCFCE}" type="presParOf" srcId="{1E96A98C-D969-4EBC-BE30-6A64644B83E6}" destId="{D59D1BC7-6668-4807-A8A2-8A7826E544D5}" srcOrd="7" destOrd="0" presId="urn:microsoft.com/office/officeart/2005/8/layout/gear1"/>
    <dgm:cxn modelId="{D34D77CF-F3DF-4F5D-89D8-2E5377CEDA88}" type="presParOf" srcId="{1E96A98C-D969-4EBC-BE30-6A64644B83E6}" destId="{C86A25A9-1A3E-4A24-955F-BA5AD951782C}" srcOrd="8" destOrd="0" presId="urn:microsoft.com/office/officeart/2005/8/layout/gear1"/>
    <dgm:cxn modelId="{A76AB2E9-25F1-44BE-8FB1-E48230960426}" type="presParOf" srcId="{1E96A98C-D969-4EBC-BE30-6A64644B83E6}" destId="{25BA2A80-7150-4142-8243-4C28F6A21A22}" srcOrd="9" destOrd="0" presId="urn:microsoft.com/office/officeart/2005/8/layout/gear1"/>
    <dgm:cxn modelId="{7AD04EAC-2F26-4057-90FA-823AB001A646}" type="presParOf" srcId="{1E96A98C-D969-4EBC-BE30-6A64644B83E6}" destId="{F1DFB42D-4D6A-4520-877B-EF4BAF9DF018}" srcOrd="10" destOrd="0" presId="urn:microsoft.com/office/officeart/2005/8/layout/gear1"/>
    <dgm:cxn modelId="{D1B95B10-A11D-4809-BAF2-D4C220FF542F}" type="presParOf" srcId="{1E96A98C-D969-4EBC-BE30-6A64644B83E6}" destId="{B459E0F8-6225-4C63-8CFA-54C62E768C9E}" srcOrd="11" destOrd="0" presId="urn:microsoft.com/office/officeart/2005/8/layout/gear1"/>
    <dgm:cxn modelId="{7FDA6137-AB13-4105-80FE-B51570452156}" type="presParOf" srcId="{1E96A98C-D969-4EBC-BE30-6A64644B83E6}" destId="{1E9F9948-6875-4D0F-AD12-2610461594A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70CD5-E306-4AED-8DA0-7EA387550287}">
      <dsp:nvSpPr>
        <dsp:cNvPr id="0" name=""/>
        <dsp:cNvSpPr/>
      </dsp:nvSpPr>
      <dsp:spPr>
        <a:xfrm>
          <a:off x="170118" y="1603"/>
          <a:ext cx="2323945" cy="13943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Разгром империи </a:t>
          </a:r>
          <a:r>
            <a:rPr lang="ru-RU" sz="2100" b="1" kern="1200" dirty="0" err="1"/>
            <a:t>Хунну</a:t>
          </a:r>
          <a:r>
            <a:rPr lang="ru-RU" sz="2100" b="1" kern="1200" dirty="0"/>
            <a:t> на границе с Китаем – это основная причина</a:t>
          </a:r>
        </a:p>
      </dsp:txBody>
      <dsp:txXfrm>
        <a:off x="170118" y="1603"/>
        <a:ext cx="2323945" cy="1394367"/>
      </dsp:txXfrm>
    </dsp:sp>
    <dsp:sp modelId="{120D9F2D-7BB9-45F1-AE52-069C135EDF75}">
      <dsp:nvSpPr>
        <dsp:cNvPr id="0" name=""/>
        <dsp:cNvSpPr/>
      </dsp:nvSpPr>
      <dsp:spPr>
        <a:xfrm>
          <a:off x="2726459" y="1603"/>
          <a:ext cx="2323945" cy="13943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Образование множества кочевых государств</a:t>
          </a:r>
        </a:p>
      </dsp:txBody>
      <dsp:txXfrm>
        <a:off x="2726459" y="1603"/>
        <a:ext cx="2323945" cy="1394367"/>
      </dsp:txXfrm>
    </dsp:sp>
    <dsp:sp modelId="{A49B2B5E-9F8F-420A-BB4E-84225A68CFBA}">
      <dsp:nvSpPr>
        <dsp:cNvPr id="0" name=""/>
        <dsp:cNvSpPr/>
      </dsp:nvSpPr>
      <dsp:spPr>
        <a:xfrm>
          <a:off x="5282799" y="1603"/>
          <a:ext cx="2323945" cy="13943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Изменение климатических условий</a:t>
          </a:r>
        </a:p>
      </dsp:txBody>
      <dsp:txXfrm>
        <a:off x="5282799" y="1603"/>
        <a:ext cx="2323945" cy="1394367"/>
      </dsp:txXfrm>
    </dsp:sp>
    <dsp:sp modelId="{94BEE8F0-092E-45DB-94E0-A6C63841996A}">
      <dsp:nvSpPr>
        <dsp:cNvPr id="0" name=""/>
        <dsp:cNvSpPr/>
      </dsp:nvSpPr>
      <dsp:spPr>
        <a:xfrm>
          <a:off x="2726459" y="1628365"/>
          <a:ext cx="2323945" cy="13943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Упадок Западной Римской империи и борьба за власть на её территории</a:t>
          </a:r>
        </a:p>
      </dsp:txBody>
      <dsp:txXfrm>
        <a:off x="2726459" y="1628365"/>
        <a:ext cx="2323945" cy="1394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C7ABF-6F51-4DC9-AD81-E3DBF8D3B3CF}">
      <dsp:nvSpPr>
        <dsp:cNvPr id="0" name=""/>
        <dsp:cNvSpPr/>
      </dsp:nvSpPr>
      <dsp:spPr>
        <a:xfrm>
          <a:off x="5013155" y="2893660"/>
          <a:ext cx="3469798" cy="3469798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Им становится тесно, они движутся на Запад и доходят до Причерноморских степей, натыкаются на готов, готы движутся на Запад, натыкаются на славян, движутся на Запад., а там германцы</a:t>
          </a:r>
        </a:p>
      </dsp:txBody>
      <dsp:txXfrm>
        <a:off x="5710739" y="3706444"/>
        <a:ext cx="2074630" cy="1783547"/>
      </dsp:txXfrm>
    </dsp:sp>
    <dsp:sp modelId="{CB0C8784-FE4D-4FF0-849E-45679B36034C}">
      <dsp:nvSpPr>
        <dsp:cNvPr id="0" name=""/>
        <dsp:cNvSpPr/>
      </dsp:nvSpPr>
      <dsp:spPr>
        <a:xfrm>
          <a:off x="2730760" y="1855509"/>
          <a:ext cx="3050697" cy="2959523"/>
        </a:xfrm>
        <a:prstGeom prst="gear6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В Поволжье </a:t>
          </a:r>
          <a:r>
            <a:rPr lang="ru-RU" sz="1300" kern="1200" dirty="0" err="1"/>
            <a:t>Хунну</a:t>
          </a:r>
          <a:r>
            <a:rPr lang="ru-RU" sz="1300" kern="1200" dirty="0"/>
            <a:t> смешиваются с местными племенами и превращаются в гуннов</a:t>
          </a:r>
        </a:p>
      </dsp:txBody>
      <dsp:txXfrm>
        <a:off x="3489082" y="2605081"/>
        <a:ext cx="1534053" cy="1460379"/>
      </dsp:txXfrm>
    </dsp:sp>
    <dsp:sp modelId="{88E43752-056A-4BB3-83BF-2950B7C45581}">
      <dsp:nvSpPr>
        <dsp:cNvPr id="0" name=""/>
        <dsp:cNvSpPr/>
      </dsp:nvSpPr>
      <dsp:spPr>
        <a:xfrm rot="20700000">
          <a:off x="4446216" y="208945"/>
          <a:ext cx="2395623" cy="2719766"/>
        </a:xfrm>
        <a:prstGeom prst="gear6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Разгром китайцами </a:t>
          </a:r>
          <a:r>
            <a:rPr lang="ru-RU" sz="1300" kern="1200" dirty="0" err="1"/>
            <a:t>хунну</a:t>
          </a:r>
          <a:endParaRPr lang="ru-RU" sz="1300" kern="1200" dirty="0"/>
        </a:p>
      </dsp:txBody>
      <dsp:txXfrm rot="-20700000">
        <a:off x="4952421" y="824695"/>
        <a:ext cx="1383214" cy="1488265"/>
      </dsp:txXfrm>
    </dsp:sp>
    <dsp:sp modelId="{F1DFB42D-4D6A-4520-877B-EF4BAF9DF018}">
      <dsp:nvSpPr>
        <dsp:cNvPr id="0" name=""/>
        <dsp:cNvSpPr/>
      </dsp:nvSpPr>
      <dsp:spPr>
        <a:xfrm>
          <a:off x="4770201" y="2356397"/>
          <a:ext cx="4441341" cy="4441341"/>
        </a:xfrm>
        <a:prstGeom prst="circularArrow">
          <a:avLst>
            <a:gd name="adj1" fmla="val 4687"/>
            <a:gd name="adj2" fmla="val 299029"/>
            <a:gd name="adj3" fmla="val 2550938"/>
            <a:gd name="adj4" fmla="val 1578830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9E0F8-6225-4C63-8CFA-54C62E768C9E}">
      <dsp:nvSpPr>
        <dsp:cNvPr id="0" name=""/>
        <dsp:cNvSpPr/>
      </dsp:nvSpPr>
      <dsp:spPr>
        <a:xfrm>
          <a:off x="2547458" y="1506099"/>
          <a:ext cx="3226912" cy="322691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F9948-6875-4D0F-AD12-2610461594A7}">
      <dsp:nvSpPr>
        <dsp:cNvPr id="0" name=""/>
        <dsp:cNvSpPr/>
      </dsp:nvSpPr>
      <dsp:spPr>
        <a:xfrm>
          <a:off x="3835859" y="-218069"/>
          <a:ext cx="3479261" cy="347926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5ABCE-D266-4E32-9D53-E6391D9A9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-4153"/>
            <a:ext cx="7772400" cy="1470025"/>
          </a:xfrm>
        </p:spPr>
        <p:txBody>
          <a:bodyPr/>
          <a:lstStyle/>
          <a:p>
            <a:r>
              <a:rPr lang="ru-RU" dirty="0"/>
              <a:t>Великое переселение народов</a:t>
            </a:r>
          </a:p>
        </p:txBody>
      </p:sp>
      <p:pic>
        <p:nvPicPr>
          <p:cNvPr id="1026" name="Picture 2" descr="Великое переселение народов — Википедия">
            <a:extLst>
              <a:ext uri="{FF2B5EF4-FFF2-40B4-BE49-F238E27FC236}">
                <a16:creationId xmlns:a16="http://schemas.microsoft.com/office/drawing/2014/main" id="{C5CEB8C3-7C15-46CA-B1A3-5C2FB385E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52" y="1340768"/>
            <a:ext cx="7236296" cy="511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19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FB6508-28D3-45C5-A585-F17EFA1B7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858" y="-231390"/>
            <a:ext cx="8229600" cy="1143000"/>
          </a:xfrm>
        </p:spPr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709B74-C66C-4C52-8FFF-CFDD994D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929" y="764704"/>
            <a:ext cx="8734142" cy="56857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/>
              <a:t>1. Составить конспект на основе теоретического материала из презентации. </a:t>
            </a:r>
          </a:p>
          <a:p>
            <a:pPr marL="0" indent="0">
              <a:buNone/>
            </a:pPr>
            <a:r>
              <a:rPr lang="ru-RU" sz="2400" dirty="0"/>
              <a:t>2. Подготовить доклад и презентацию на оценку, на любую из ниже представленных тем и выступить с ним на следующей паре. (можно готовить одну тему в командах по 3-4 человека) лимит выступления от 5 до 10 минут. Работать на паре будут все, если кто-то не берет и не готовит тему для доклада, в таком случае будет задавать вопросы выступающим. Все уточняющие вопросы относительно задания можно написать на почту </a:t>
            </a:r>
            <a:r>
              <a:rPr lang="en-US" sz="2400" dirty="0"/>
              <a:t>sasha-fox1996@mail.ru</a:t>
            </a:r>
            <a:endParaRPr lang="ru-RU" sz="2400" dirty="0"/>
          </a:p>
          <a:p>
            <a:r>
              <a:rPr lang="ru-RU" sz="2400" dirty="0"/>
              <a:t>Характеристика основных богов Древнего Египта и их функции.</a:t>
            </a:r>
          </a:p>
          <a:p>
            <a:r>
              <a:rPr lang="ru-RU" sz="2400" dirty="0"/>
              <a:t>Характеристика вавилонской культуры </a:t>
            </a:r>
          </a:p>
          <a:p>
            <a:r>
              <a:rPr lang="ru-RU" sz="2400" dirty="0"/>
              <a:t>Характеристика семи чудес света </a:t>
            </a:r>
          </a:p>
          <a:p>
            <a:r>
              <a:rPr lang="ru-RU" sz="2400" dirty="0"/>
              <a:t>Характеристика Индуизма в Древней Индии. </a:t>
            </a:r>
          </a:p>
          <a:p>
            <a:r>
              <a:rPr lang="ru-RU" sz="2400" dirty="0"/>
              <a:t>Характеристика конфуцианства и даосизма в Древнем Китае</a:t>
            </a:r>
          </a:p>
          <a:p>
            <a:r>
              <a:rPr lang="ru-RU" sz="2400" dirty="0"/>
              <a:t>Сравнение Греческой и Римской культуры </a:t>
            </a:r>
          </a:p>
          <a:p>
            <a:r>
              <a:rPr lang="ru-RU" sz="2400" dirty="0"/>
              <a:t>Становление буддизма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7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2DD516-CD73-495F-882E-708A5909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Великое переселение народов произошло в промежутке между 4-7 веками нашей эры. Это условное название было дано этническим перемещениям славян, сарматов, гуннов, германцев и некоторых других племен на территорию Римской империи. Из-за того, что часть территории была уже заселена, и достаточно густо, это движение сопровождалось многочисленными конфликтами, от языковых до религиозных.</a:t>
            </a:r>
          </a:p>
          <a:p>
            <a:pPr marL="0" indent="0" algn="just">
              <a:buNone/>
            </a:pPr>
            <a:r>
              <a:rPr lang="ru-RU" sz="2000" dirty="0"/>
              <a:t>Основные причины великого переселения народов: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B7109D6F-F206-467C-974D-96E47EC2A2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7560906"/>
              </p:ext>
            </p:extLst>
          </p:nvPr>
        </p:nvGraphicFramePr>
        <p:xfrm>
          <a:off x="827584" y="2996952"/>
          <a:ext cx="777686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739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CDADC0-4634-4BBF-8546-7F5E51953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2646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b="1" dirty="0" err="1"/>
              <a:t>Хунну</a:t>
            </a:r>
            <a:r>
              <a:rPr lang="ru-RU" sz="2000" dirty="0"/>
              <a:t> — древний кочевой народ, с 220 года до н. э. по II век н. э. населявший степи к северу от Китая. Для защиты от их набегов Цинь </a:t>
            </a:r>
            <a:r>
              <a:rPr lang="ru-RU" sz="2000" dirty="0" err="1"/>
              <a:t>Шихуаньди</a:t>
            </a:r>
            <a:r>
              <a:rPr lang="ru-RU" sz="2000" dirty="0"/>
              <a:t> построил Великую китайскую стену. </a:t>
            </a:r>
            <a:r>
              <a:rPr lang="ru-RU" sz="2000" dirty="0" err="1"/>
              <a:t>Хунну</a:t>
            </a:r>
            <a:r>
              <a:rPr lang="ru-RU" sz="2000" dirty="0"/>
              <a:t> вели активные войны с китайской империей </a:t>
            </a:r>
            <a:r>
              <a:rPr lang="ru-RU" sz="2000" dirty="0" err="1"/>
              <a:t>Хань</a:t>
            </a:r>
            <a:r>
              <a:rPr lang="ru-RU" sz="2000" dirty="0"/>
              <a:t>, в ходе которых консолидировались в единую державу, подчинившую племена соседних кочевников.</a:t>
            </a:r>
          </a:p>
          <a:p>
            <a:pPr algn="just"/>
            <a:r>
              <a:rPr lang="ru-RU" sz="2000" dirty="0"/>
              <a:t>В китайской историографии </a:t>
            </a:r>
            <a:r>
              <a:rPr lang="ru-RU" sz="2000" dirty="0" err="1"/>
              <a:t>хунну</a:t>
            </a:r>
            <a:r>
              <a:rPr lang="ru-RU" sz="2000" dirty="0"/>
              <a:t> появляются не ранее V века до н. э., когда их набеги на оседлое население Северного Китая побудили китайцев начать строительство отдельных укреплений, которые впоследствии были объединены в Великую китайскую стену. Угроза со стороны </a:t>
            </a:r>
            <a:r>
              <a:rPr lang="ru-RU" sz="2000" dirty="0" err="1"/>
              <a:t>хунну</a:t>
            </a:r>
            <a:r>
              <a:rPr lang="ru-RU" sz="2000" dirty="0"/>
              <a:t> усилилась в III веке до н. э., когда кочевники образовали мощный племенной союз во главе с правителем-</a:t>
            </a:r>
            <a:r>
              <a:rPr lang="ru-RU" sz="2000" dirty="0" err="1"/>
              <a:t>шаньюем</a:t>
            </a:r>
            <a:r>
              <a:rPr lang="ru-RU" sz="2000" dirty="0"/>
              <a:t>. </a:t>
            </a:r>
            <a:r>
              <a:rPr lang="ru-RU" sz="2000" dirty="0" err="1"/>
              <a:t>Хуннская</a:t>
            </a:r>
            <a:r>
              <a:rPr lang="ru-RU" sz="2000" dirty="0"/>
              <a:t> держава покрывала значительную часть Монголии и Южной Сибири, простираясь от Маньчжурии на востоке до Памира на западе.</a:t>
            </a:r>
          </a:p>
          <a:p>
            <a:pPr algn="just"/>
            <a:r>
              <a:rPr lang="ru-RU" sz="2000" dirty="0" err="1"/>
              <a:t>Хунну</a:t>
            </a:r>
            <a:r>
              <a:rPr lang="ru-RU" sz="2000" dirty="0"/>
              <a:t> были прекрасными всадниками, а их войско состояло из 300 тысяч конных лучников. Колесницам, которые составляли основу китайской армии, было сложно противостоять их набегам. Строительство Великой китайской стены было призвано обезопасить северные пределы Китая от </a:t>
            </a:r>
            <a:r>
              <a:rPr lang="ru-RU" sz="2000" dirty="0" err="1"/>
              <a:t>хунну</a:t>
            </a:r>
            <a:r>
              <a:rPr lang="ru-RU" sz="2000" dirty="0"/>
              <a:t>, но задача эта не была решена полностью. Китайские правители пытались склонить кочевников к китайскому образу жизни богатыми дарами и дипломатией, многие китайские принцессы были отданы в брак </a:t>
            </a:r>
            <a:r>
              <a:rPr lang="ru-RU" sz="2000" dirty="0" err="1"/>
              <a:t>хуннским</a:t>
            </a:r>
            <a:r>
              <a:rPr lang="ru-RU" sz="2000" dirty="0"/>
              <a:t> вождям.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1464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/>
              <a:t>История </a:t>
            </a:r>
            <a:r>
              <a:rPr lang="ru-RU" dirty="0" err="1"/>
              <a:t>Хунну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2565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III </a:t>
            </a:r>
            <a:r>
              <a:rPr lang="ru-RU" dirty="0"/>
              <a:t>в. до н.э. – образование государства </a:t>
            </a:r>
            <a:r>
              <a:rPr lang="ru-RU" dirty="0" err="1"/>
              <a:t>Хунну</a:t>
            </a:r>
            <a:r>
              <a:rPr lang="ru-RU" dirty="0"/>
              <a:t> на границе с Китаем.</a:t>
            </a:r>
          </a:p>
          <a:p>
            <a:pPr algn="just"/>
            <a:r>
              <a:rPr lang="ru-RU" dirty="0"/>
              <a:t>1-й правитель – </a:t>
            </a:r>
            <a:r>
              <a:rPr lang="ru-RU" dirty="0" err="1"/>
              <a:t>Модэ</a:t>
            </a:r>
            <a:endParaRPr lang="ru-RU" dirty="0"/>
          </a:p>
          <a:p>
            <a:pPr algn="just"/>
            <a:r>
              <a:rPr lang="ru-RU" b="1" dirty="0" err="1"/>
              <a:t>Хунно</a:t>
            </a:r>
            <a:r>
              <a:rPr lang="ru-RU" b="1" dirty="0"/>
              <a:t>-китайские войны</a:t>
            </a:r>
            <a:r>
              <a:rPr lang="ru-RU" dirty="0"/>
              <a:t> (201 до н. э. — примерно 181 год н. э.) — ряд военных конфликтов между </a:t>
            </a:r>
            <a:r>
              <a:rPr lang="ru-RU" dirty="0" err="1"/>
              <a:t>Хуннской</a:t>
            </a:r>
            <a:r>
              <a:rPr lang="ru-RU" dirty="0"/>
              <a:t> державой и </a:t>
            </a:r>
            <a:r>
              <a:rPr lang="ru-RU" dirty="0" err="1"/>
              <a:t>Ханьским</a:t>
            </a:r>
            <a:r>
              <a:rPr lang="ru-RU" dirty="0"/>
              <a:t> Китаем и союзниками противоборствующих сторон. – единственное в истории столкновение китайцев с римлянами</a:t>
            </a:r>
          </a:p>
          <a:p>
            <a:pPr algn="just"/>
            <a:r>
              <a:rPr lang="en-US" dirty="0"/>
              <a:t>III </a:t>
            </a:r>
            <a:r>
              <a:rPr lang="ru-RU" dirty="0"/>
              <a:t>в н.э. Китай уничтожает </a:t>
            </a:r>
            <a:r>
              <a:rPr lang="ru-RU" dirty="0" err="1"/>
              <a:t>Хунну</a:t>
            </a:r>
            <a:r>
              <a:rPr lang="ru-RU" dirty="0"/>
              <a:t>, небольшой отряд бежит на Запад. В следствии мощного движения остатков империи </a:t>
            </a:r>
            <a:r>
              <a:rPr lang="ru-RU" dirty="0" err="1"/>
              <a:t>Хунну</a:t>
            </a:r>
            <a:r>
              <a:rPr lang="ru-RU" dirty="0"/>
              <a:t> после разгрома их китайцами они начинают процесс Великого переселения народов. Который выглядел следующим образом: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78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188705"/>
              </p:ext>
            </p:extLst>
          </p:nvPr>
        </p:nvGraphicFramePr>
        <p:xfrm>
          <a:off x="-1332656" y="274638"/>
          <a:ext cx="10657184" cy="6308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018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B9FE9D-D411-4EEA-A2AF-D34F51604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26469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Одной из основных причин средневекового Великого переселения народов стало ослабление Римской империи, вызванное целым комплексом этнических, географических, климатических и экономических факторов.</a:t>
            </a:r>
          </a:p>
          <a:p>
            <a:pPr algn="just"/>
            <a:r>
              <a:rPr lang="ru-RU" dirty="0"/>
              <a:t>В политической жизни господствовал деспотизм императорской власти и борьба за власть претендентов на престол из числа видных военачальников, что вылилось в масштабную смуту времён «солдатских императоров» III в. н. э. Армия из ополчения граждан превратилась в профессиональное объединение со всё более и более увеличивающимся процентом присутствия представителей варварских народов.</a:t>
            </a:r>
          </a:p>
          <a:p>
            <a:pPr algn="just"/>
            <a:r>
              <a:rPr lang="ru-RU" dirty="0"/>
              <a:t>Рост населения в средиземноморском ядре империи привёл к утрате лесных угодий, постепенному опустыниванию, развитию эрозии, переориентации хозяйства на мелкое скотоводство (козы, овцы), примитивизации быта. </a:t>
            </a:r>
            <a:r>
              <a:rPr lang="ru-RU" dirty="0" err="1"/>
              <a:t>Обезлюдению</a:t>
            </a:r>
            <a:r>
              <a:rPr lang="ru-RU" dirty="0"/>
              <a:t> ряда ранее плодородных земель способствовал климатический пессимум раннего Средневековья.</a:t>
            </a:r>
          </a:p>
          <a:p>
            <a:pPr algn="just"/>
            <a:r>
              <a:rPr lang="ru-RU" dirty="0"/>
              <a:t>Изменялись жизненные устои и ценности римлян. Римская империя позднего времени — это типичное средиземноморское государство, в значительной степени со слабой армией и смещением центра общественной жизни с внешней политики (война, торговля, экспансия) на празднества, застолья, то есть наслаждение жизнью.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10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72C38-F5D0-49A6-A2CF-9F7F0B513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/>
              <a:t>Роль Гуннов в ВПН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8D8F5D-250C-4335-B5E9-8F79696B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88632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Одним из знаковых моментов Великого переселения народов стало нашествие гуннов, кочевников из Центральной Азии и их походов под предводительством Аттилы. Они сыграли свою роль в развитии и путях миграций народов в степях Евразии. Именно гунны стали пусковым механизмом, который заставил, например, готов и алан идти в земли Римской империи. Готы в результате разграбили Рим в 410 г., и создали свои королевства на землях Империи, а аланы вместе с германцами вандалами добрались до Африки, и тоже разграбили Рим в 455 г.</a:t>
            </a:r>
          </a:p>
          <a:p>
            <a:pPr algn="just"/>
            <a:r>
              <a:rPr lang="ru-RU" sz="1900" dirty="0"/>
              <a:t>Аттила стал править в державе гуннов вместе с братом </a:t>
            </a:r>
            <a:r>
              <a:rPr lang="ru-RU" sz="1900" dirty="0" err="1"/>
              <a:t>Бледой</a:t>
            </a:r>
            <a:r>
              <a:rPr lang="ru-RU" sz="1900" dirty="0"/>
              <a:t> с 433 г. В 445 г. </a:t>
            </a:r>
            <a:r>
              <a:rPr lang="ru-RU" sz="1900" dirty="0" err="1"/>
              <a:t>Бледа</a:t>
            </a:r>
            <a:r>
              <a:rPr lang="ru-RU" sz="1900" dirty="0"/>
              <a:t> погибает при неясных обстоятельствах, и единоличным правителем становится Аттила. К 447 г. Аттиле удалось взять многие города на Балканах и в иных провинциях Римской империи. Продвижение гуннов было остановлено в сражении на </a:t>
            </a:r>
            <a:r>
              <a:rPr lang="ru-RU" sz="1900" dirty="0" err="1"/>
              <a:t>Каталаунских</a:t>
            </a:r>
            <a:r>
              <a:rPr lang="ru-RU" sz="1900" dirty="0"/>
              <a:t> полях в 451 г. Противостояли гуннам объединенные силы </a:t>
            </a:r>
            <a:r>
              <a:rPr lang="ru-RU" sz="1900" dirty="0" err="1"/>
              <a:t>Тулузского</a:t>
            </a:r>
            <a:r>
              <a:rPr lang="ru-RU" sz="1900" dirty="0"/>
              <a:t> королевства вестготов и римского войска под командованием </a:t>
            </a:r>
            <a:r>
              <a:rPr lang="ru-RU" sz="1900" dirty="0" err="1"/>
              <a:t>Аэция</a:t>
            </a:r>
            <a:r>
              <a:rPr lang="ru-RU" sz="1900" dirty="0"/>
              <a:t>. В 452 г. гунны вторглись в Италию, но не добились особого успеха. В 453 г. Аттила умер, и его держава распалась. Сыграло свою роль поражение на </a:t>
            </a:r>
            <a:r>
              <a:rPr lang="ru-RU" sz="1900" dirty="0" err="1"/>
              <a:t>Каталаунских</a:t>
            </a:r>
            <a:r>
              <a:rPr lang="ru-RU" sz="1900" dirty="0"/>
              <a:t> полях и неудачный поход в Северную Италию. Восстали покоренные народы, а междоусобные распри среди гуннов уничтожили некогда могучее и жестокое кочевое общество. За счёт его набегов Западная Римская империя была окончательно разрушена и пала, а ВПН достигло своего апогея.</a:t>
            </a:r>
          </a:p>
        </p:txBody>
      </p:sp>
    </p:spTree>
    <p:extLst>
      <p:ext uri="{BB962C8B-B14F-4D97-AF65-F5344CB8AC3E}">
        <p14:creationId xmlns:p14="http://schemas.microsoft.com/office/powerpoint/2010/main" val="2512648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ÐÐ°ÑÑÐ¸Ð½ÐºÐ¸ Ð¿Ð¾ Ð·Ð°Ð¿ÑÐ¾ÑÑ Ð°ÑÐ¸Ð»Ð»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6552728" cy="491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низ 3"/>
          <p:cNvSpPr/>
          <p:nvPr/>
        </p:nvSpPr>
        <p:spPr>
          <a:xfrm rot="19345909">
            <a:off x="1513947" y="2808358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Это Аттила</a:t>
            </a:r>
          </a:p>
        </p:txBody>
      </p:sp>
    </p:spTree>
    <p:extLst>
      <p:ext uri="{BB962C8B-B14F-4D97-AF65-F5344CB8AC3E}">
        <p14:creationId xmlns:p14="http://schemas.microsoft.com/office/powerpoint/2010/main" val="13343131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605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Великое переселение народов</vt:lpstr>
      <vt:lpstr>Задание</vt:lpstr>
      <vt:lpstr>Презентация PowerPoint</vt:lpstr>
      <vt:lpstr>Презентация PowerPoint</vt:lpstr>
      <vt:lpstr>История Хунну</vt:lpstr>
      <vt:lpstr>Презентация PowerPoint</vt:lpstr>
      <vt:lpstr>Презентация PowerPoint</vt:lpstr>
      <vt:lpstr>Роль Гуннов в ВПН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Alexey</dc:creator>
  <cp:lastModifiedBy>Alexey</cp:lastModifiedBy>
  <cp:revision>11</cp:revision>
  <dcterms:created xsi:type="dcterms:W3CDTF">2019-10-02T14:58:24Z</dcterms:created>
  <dcterms:modified xsi:type="dcterms:W3CDTF">2021-09-17T19:06:40Z</dcterms:modified>
</cp:coreProperties>
</file>